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105" r:id="rId3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pos="76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0ED"/>
    <a:srgbClr val="C7DDF1"/>
    <a:srgbClr val="00FFFF"/>
    <a:srgbClr val="370A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F99E4D-CE0B-4961-A264-78787CE521E7}" v="2" dt="2020-11-06T14:54:12.2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470" y="53"/>
      </p:cViewPr>
      <p:guideLst>
        <p:guide orient="horz" pos="4110"/>
        <p:guide pos="76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ram Orzach" userId="bf7cb3b4a6470756" providerId="LiveId" clId="{9AF99E4D-CE0B-4961-A264-78787CE521E7}"/>
    <pc:docChg chg="modSld">
      <pc:chgData name="Yoram Orzach" userId="bf7cb3b4a6470756" providerId="LiveId" clId="{9AF99E4D-CE0B-4961-A264-78787CE521E7}" dt="2020-11-06T14:54:12.271" v="1" actId="1076"/>
      <pc:docMkLst>
        <pc:docMk/>
      </pc:docMkLst>
      <pc:sldChg chg="modSp">
        <pc:chgData name="Yoram Orzach" userId="bf7cb3b4a6470756" providerId="LiveId" clId="{9AF99E4D-CE0B-4961-A264-78787CE521E7}" dt="2020-11-06T14:54:12.271" v="1" actId="1076"/>
        <pc:sldMkLst>
          <pc:docMk/>
          <pc:sldMk cId="3989837480" sldId="256"/>
        </pc:sldMkLst>
        <pc:picChg chg="mod">
          <ac:chgData name="Yoram Orzach" userId="bf7cb3b4a6470756" providerId="LiveId" clId="{9AF99E4D-CE0B-4961-A264-78787CE521E7}" dt="2020-11-06T14:54:12.271" v="1" actId="1076"/>
          <ac:picMkLst>
            <pc:docMk/>
            <pc:sldMk cId="3989837480" sldId="256"/>
            <ac:picMk id="4" creationId="{856CA637-7B24-49C9-BF09-F0B6D0142225}"/>
          </ac:picMkLst>
        </pc:picChg>
      </pc:sldChg>
    </pc:docChg>
  </pc:docChgLst>
  <pc:docChgLst>
    <pc:chgData name="Yoram Orzach" userId="bf7cb3b4a6470756" providerId="LiveId" clId="{5FDDF65C-C295-41C2-8040-BDECA03A91DD}"/>
    <pc:docChg chg="undo custSel modSld">
      <pc:chgData name="Yoram Orzach" userId="bf7cb3b4a6470756" providerId="LiveId" clId="{5FDDF65C-C295-41C2-8040-BDECA03A91DD}" dt="2020-09-29T14:21:41.966" v="874" actId="1076"/>
      <pc:docMkLst>
        <pc:docMk/>
      </pc:docMkLst>
      <pc:sldChg chg="addSp delSp modSp">
        <pc:chgData name="Yoram Orzach" userId="bf7cb3b4a6470756" providerId="LiveId" clId="{5FDDF65C-C295-41C2-8040-BDECA03A91DD}" dt="2020-09-29T14:21:41.966" v="874" actId="1076"/>
        <pc:sldMkLst>
          <pc:docMk/>
          <pc:sldMk cId="0" sldId="3105"/>
        </pc:sldMkLst>
        <pc:spChg chg="del mod">
          <ac:chgData name="Yoram Orzach" userId="bf7cb3b4a6470756" providerId="LiveId" clId="{5FDDF65C-C295-41C2-8040-BDECA03A91DD}" dt="2020-09-29T13:00:12.885" v="45" actId="478"/>
          <ac:spMkLst>
            <pc:docMk/>
            <pc:sldMk cId="0" sldId="3105"/>
            <ac:spMk id="2" creationId="{73ABDF98-406F-4E0B-B1E6-688B8CF084BF}"/>
          </ac:spMkLst>
        </pc:spChg>
        <pc:spChg chg="mod">
          <ac:chgData name="Yoram Orzach" userId="bf7cb3b4a6470756" providerId="LiveId" clId="{5FDDF65C-C295-41C2-8040-BDECA03A91DD}" dt="2020-09-29T13:48:47.229" v="491" actId="1037"/>
          <ac:spMkLst>
            <pc:docMk/>
            <pc:sldMk cId="0" sldId="3105"/>
            <ac:spMk id="4" creationId="{2D129869-4E11-49CA-9177-F23270DE5A3A}"/>
          </ac:spMkLst>
        </pc:spChg>
        <pc:spChg chg="mod">
          <ac:chgData name="Yoram Orzach" userId="bf7cb3b4a6470756" providerId="LiveId" clId="{5FDDF65C-C295-41C2-8040-BDECA03A91DD}" dt="2020-09-29T13:49:25.982" v="526" actId="1037"/>
          <ac:spMkLst>
            <pc:docMk/>
            <pc:sldMk cId="0" sldId="3105"/>
            <ac:spMk id="24" creationId="{E59FF1C3-B271-4892-93D5-ADB46C09864F}"/>
          </ac:spMkLst>
        </pc:spChg>
        <pc:spChg chg="mod">
          <ac:chgData name="Yoram Orzach" userId="bf7cb3b4a6470756" providerId="LiveId" clId="{5FDDF65C-C295-41C2-8040-BDECA03A91DD}" dt="2020-09-29T13:56:40.048" v="787" actId="1037"/>
          <ac:spMkLst>
            <pc:docMk/>
            <pc:sldMk cId="0" sldId="3105"/>
            <ac:spMk id="30" creationId="{47A265F2-88F8-4605-9E61-5C0F20C099F4}"/>
          </ac:spMkLst>
        </pc:spChg>
        <pc:spChg chg="mod">
          <ac:chgData name="Yoram Orzach" userId="bf7cb3b4a6470756" providerId="LiveId" clId="{5FDDF65C-C295-41C2-8040-BDECA03A91DD}" dt="2020-09-29T13:56:25.628" v="758" actId="1038"/>
          <ac:spMkLst>
            <pc:docMk/>
            <pc:sldMk cId="0" sldId="3105"/>
            <ac:spMk id="51" creationId="{80F0495F-8823-40AD-856C-B2C5A362A989}"/>
          </ac:spMkLst>
        </pc:spChg>
        <pc:spChg chg="mod">
          <ac:chgData name="Yoram Orzach" userId="bf7cb3b4a6470756" providerId="LiveId" clId="{5FDDF65C-C295-41C2-8040-BDECA03A91DD}" dt="2020-09-29T13:56:25.628" v="758" actId="1038"/>
          <ac:spMkLst>
            <pc:docMk/>
            <pc:sldMk cId="0" sldId="3105"/>
            <ac:spMk id="52" creationId="{AD02261D-07A7-44F0-8A83-B3496ED18ADA}"/>
          </ac:spMkLst>
        </pc:spChg>
        <pc:spChg chg="mod">
          <ac:chgData name="Yoram Orzach" userId="bf7cb3b4a6470756" providerId="LiveId" clId="{5FDDF65C-C295-41C2-8040-BDECA03A91DD}" dt="2020-09-29T13:49:37.678" v="579" actId="1037"/>
          <ac:spMkLst>
            <pc:docMk/>
            <pc:sldMk cId="0" sldId="3105"/>
            <ac:spMk id="53" creationId="{0120B4BC-3E72-4074-A44F-FED1A45CC8F2}"/>
          </ac:spMkLst>
        </pc:spChg>
        <pc:spChg chg="mod">
          <ac:chgData name="Yoram Orzach" userId="bf7cb3b4a6470756" providerId="LiveId" clId="{5FDDF65C-C295-41C2-8040-BDECA03A91DD}" dt="2020-09-29T13:56:40.048" v="787" actId="1037"/>
          <ac:spMkLst>
            <pc:docMk/>
            <pc:sldMk cId="0" sldId="3105"/>
            <ac:spMk id="54" creationId="{2FC3725B-BDB0-4D4B-8BA0-5D6092101C20}"/>
          </ac:spMkLst>
        </pc:spChg>
        <pc:spChg chg="mod">
          <ac:chgData name="Yoram Orzach" userId="bf7cb3b4a6470756" providerId="LiveId" clId="{5FDDF65C-C295-41C2-8040-BDECA03A91DD}" dt="2020-09-29T13:56:40.048" v="787" actId="1037"/>
          <ac:spMkLst>
            <pc:docMk/>
            <pc:sldMk cId="0" sldId="3105"/>
            <ac:spMk id="56" creationId="{0CB39E09-8EC4-4C17-80D6-99C2EB4C6A5D}"/>
          </ac:spMkLst>
        </pc:spChg>
        <pc:spChg chg="mod">
          <ac:chgData name="Yoram Orzach" userId="bf7cb3b4a6470756" providerId="LiveId" clId="{5FDDF65C-C295-41C2-8040-BDECA03A91DD}" dt="2020-09-29T13:56:40.048" v="787" actId="1037"/>
          <ac:spMkLst>
            <pc:docMk/>
            <pc:sldMk cId="0" sldId="3105"/>
            <ac:spMk id="57" creationId="{3C8A9B8F-1B6B-4557-A9EB-40025DF7CB4F}"/>
          </ac:spMkLst>
        </pc:spChg>
        <pc:spChg chg="mod">
          <ac:chgData name="Yoram Orzach" userId="bf7cb3b4a6470756" providerId="LiveId" clId="{5FDDF65C-C295-41C2-8040-BDECA03A91DD}" dt="2020-09-29T13:48:34.658" v="487" actId="1037"/>
          <ac:spMkLst>
            <pc:docMk/>
            <pc:sldMk cId="0" sldId="3105"/>
            <ac:spMk id="58" creationId="{FDF541ED-6580-4832-86CE-3A7F786A1B80}"/>
          </ac:spMkLst>
        </pc:spChg>
        <pc:spChg chg="add mod ord">
          <ac:chgData name="Yoram Orzach" userId="bf7cb3b4a6470756" providerId="LiveId" clId="{5FDDF65C-C295-41C2-8040-BDECA03A91DD}" dt="2020-09-29T13:55:38.869" v="724" actId="14100"/>
          <ac:spMkLst>
            <pc:docMk/>
            <pc:sldMk cId="0" sldId="3105"/>
            <ac:spMk id="61" creationId="{274CBBA1-6228-4101-BC40-C0B59F87239B}"/>
          </ac:spMkLst>
        </pc:spChg>
        <pc:spChg chg="mod">
          <ac:chgData name="Yoram Orzach" userId="bf7cb3b4a6470756" providerId="LiveId" clId="{5FDDF65C-C295-41C2-8040-BDECA03A91DD}" dt="2020-09-29T13:48:34.658" v="487" actId="1037"/>
          <ac:spMkLst>
            <pc:docMk/>
            <pc:sldMk cId="0" sldId="3105"/>
            <ac:spMk id="62" creationId="{C8050777-C980-45F2-8117-AE905C33F196}"/>
          </ac:spMkLst>
        </pc:spChg>
        <pc:spChg chg="add mod">
          <ac:chgData name="Yoram Orzach" userId="bf7cb3b4a6470756" providerId="LiveId" clId="{5FDDF65C-C295-41C2-8040-BDECA03A91DD}" dt="2020-09-29T13:51:57.649" v="687" actId="113"/>
          <ac:spMkLst>
            <pc:docMk/>
            <pc:sldMk cId="0" sldId="3105"/>
            <ac:spMk id="63" creationId="{8CA55EF5-2F73-435D-BA05-D989728CB1FF}"/>
          </ac:spMkLst>
        </pc:spChg>
        <pc:spChg chg="mod">
          <ac:chgData name="Yoram Orzach" userId="bf7cb3b4a6470756" providerId="LiveId" clId="{5FDDF65C-C295-41C2-8040-BDECA03A91DD}" dt="2020-09-29T13:49:44.702" v="580" actId="1076"/>
          <ac:spMkLst>
            <pc:docMk/>
            <pc:sldMk cId="0" sldId="3105"/>
            <ac:spMk id="70" creationId="{E164CCD7-88DA-4D91-9DBA-71F1E80D0C03}"/>
          </ac:spMkLst>
        </pc:spChg>
        <pc:spChg chg="mod">
          <ac:chgData name="Yoram Orzach" userId="bf7cb3b4a6470756" providerId="LiveId" clId="{5FDDF65C-C295-41C2-8040-BDECA03A91DD}" dt="2020-09-29T13:49:30.172" v="527" actId="1076"/>
          <ac:spMkLst>
            <pc:docMk/>
            <pc:sldMk cId="0" sldId="3105"/>
            <ac:spMk id="74" creationId="{5BEB4C39-3E5F-49A6-A02A-F6C2BF17D330}"/>
          </ac:spMkLst>
        </pc:spChg>
        <pc:spChg chg="mod">
          <ac:chgData name="Yoram Orzach" userId="bf7cb3b4a6470756" providerId="LiveId" clId="{5FDDF65C-C295-41C2-8040-BDECA03A91DD}" dt="2020-09-29T13:56:32.708" v="759" actId="1076"/>
          <ac:spMkLst>
            <pc:docMk/>
            <pc:sldMk cId="0" sldId="3105"/>
            <ac:spMk id="78" creationId="{13C08DD4-E08E-4677-A711-022C988C0E26}"/>
          </ac:spMkLst>
        </pc:spChg>
        <pc:spChg chg="mod">
          <ac:chgData name="Yoram Orzach" userId="bf7cb3b4a6470756" providerId="LiveId" clId="{5FDDF65C-C295-41C2-8040-BDECA03A91DD}" dt="2020-09-29T13:56:25.628" v="758" actId="1038"/>
          <ac:spMkLst>
            <pc:docMk/>
            <pc:sldMk cId="0" sldId="3105"/>
            <ac:spMk id="80" creationId="{CA679479-34B3-4827-B969-47EBF0F3703C}"/>
          </ac:spMkLst>
        </pc:spChg>
        <pc:spChg chg="mod">
          <ac:chgData name="Yoram Orzach" userId="bf7cb3b4a6470756" providerId="LiveId" clId="{5FDDF65C-C295-41C2-8040-BDECA03A91DD}" dt="2020-09-29T13:56:54.701" v="791" actId="1076"/>
          <ac:spMkLst>
            <pc:docMk/>
            <pc:sldMk cId="0" sldId="3105"/>
            <ac:spMk id="84" creationId="{6F1EB940-8776-4768-9154-6B16F07A4AA7}"/>
          </ac:spMkLst>
        </pc:spChg>
        <pc:spChg chg="mod">
          <ac:chgData name="Yoram Orzach" userId="bf7cb3b4a6470756" providerId="LiveId" clId="{5FDDF65C-C295-41C2-8040-BDECA03A91DD}" dt="2020-09-29T13:48:34.658" v="487" actId="1037"/>
          <ac:spMkLst>
            <pc:docMk/>
            <pc:sldMk cId="0" sldId="3105"/>
            <ac:spMk id="88" creationId="{C6E5F157-22BF-410A-A30B-7452565389F2}"/>
          </ac:spMkLst>
        </pc:spChg>
        <pc:spChg chg="add mod">
          <ac:chgData name="Yoram Orzach" userId="bf7cb3b4a6470756" providerId="LiveId" clId="{5FDDF65C-C295-41C2-8040-BDECA03A91DD}" dt="2020-09-29T13:51:25.092" v="684" actId="1076"/>
          <ac:spMkLst>
            <pc:docMk/>
            <pc:sldMk cId="0" sldId="3105"/>
            <ac:spMk id="102" creationId="{0E4AFCAF-380C-4E7C-B2DD-CD84F80E141C}"/>
          </ac:spMkLst>
        </pc:spChg>
        <pc:spChg chg="add mod ord">
          <ac:chgData name="Yoram Orzach" userId="bf7cb3b4a6470756" providerId="LiveId" clId="{5FDDF65C-C295-41C2-8040-BDECA03A91DD}" dt="2020-09-29T14:01:11.487" v="853" actId="14100"/>
          <ac:spMkLst>
            <pc:docMk/>
            <pc:sldMk cId="0" sldId="3105"/>
            <ac:spMk id="105" creationId="{437F7038-02F4-4B76-9EBA-48FA5B2177C5}"/>
          </ac:spMkLst>
        </pc:spChg>
        <pc:spChg chg="add mod">
          <ac:chgData name="Yoram Orzach" userId="bf7cb3b4a6470756" providerId="LiveId" clId="{5FDDF65C-C295-41C2-8040-BDECA03A91DD}" dt="2020-09-29T13:51:57.649" v="687" actId="113"/>
          <ac:spMkLst>
            <pc:docMk/>
            <pc:sldMk cId="0" sldId="3105"/>
            <ac:spMk id="107" creationId="{0D7BBBB9-FFAF-448C-99A8-8C042EF3F5F6}"/>
          </ac:spMkLst>
        </pc:spChg>
        <pc:spChg chg="add mod ord">
          <ac:chgData name="Yoram Orzach" userId="bf7cb3b4a6470756" providerId="LiveId" clId="{5FDDF65C-C295-41C2-8040-BDECA03A91DD}" dt="2020-09-29T13:51:15.701" v="682" actId="1036"/>
          <ac:spMkLst>
            <pc:docMk/>
            <pc:sldMk cId="0" sldId="3105"/>
            <ac:spMk id="113" creationId="{B39B515B-729C-403C-B72B-BCB14663A6D9}"/>
          </ac:spMkLst>
        </pc:spChg>
        <pc:spChg chg="add mod ord">
          <ac:chgData name="Yoram Orzach" userId="bf7cb3b4a6470756" providerId="LiveId" clId="{5FDDF65C-C295-41C2-8040-BDECA03A91DD}" dt="2020-09-29T13:56:16.012" v="734" actId="14100"/>
          <ac:spMkLst>
            <pc:docMk/>
            <pc:sldMk cId="0" sldId="3105"/>
            <ac:spMk id="122" creationId="{E64F9568-9E8D-4DE8-8F1F-F2BCC42A2167}"/>
          </ac:spMkLst>
        </pc:spChg>
        <pc:spChg chg="add mod">
          <ac:chgData name="Yoram Orzach" userId="bf7cb3b4a6470756" providerId="LiveId" clId="{5FDDF65C-C295-41C2-8040-BDECA03A91DD}" dt="2020-09-29T13:58:26.592" v="852" actId="207"/>
          <ac:spMkLst>
            <pc:docMk/>
            <pc:sldMk cId="0" sldId="3105"/>
            <ac:spMk id="123" creationId="{802507F7-3D43-4704-B619-E7EE85612EC0}"/>
          </ac:spMkLst>
        </pc:spChg>
        <pc:spChg chg="add mod">
          <ac:chgData name="Yoram Orzach" userId="bf7cb3b4a6470756" providerId="LiveId" clId="{5FDDF65C-C295-41C2-8040-BDECA03A91DD}" dt="2020-09-29T14:21:41.966" v="874" actId="1076"/>
          <ac:spMkLst>
            <pc:docMk/>
            <pc:sldMk cId="0" sldId="3105"/>
            <ac:spMk id="124" creationId="{1C113807-1470-492C-BD06-B5BA8806BA36}"/>
          </ac:spMkLst>
        </pc:spChg>
        <pc:spChg chg="add del mod">
          <ac:chgData name="Yoram Orzach" userId="bf7cb3b4a6470756" providerId="LiveId" clId="{5FDDF65C-C295-41C2-8040-BDECA03A91DD}" dt="2020-09-29T13:28:14.672" v="188" actId="478"/>
          <ac:spMkLst>
            <pc:docMk/>
            <pc:sldMk cId="0" sldId="3105"/>
            <ac:spMk id="530436" creationId="{ED0B8101-90E3-42BC-9339-C4DCC62F9AB3}"/>
          </ac:spMkLst>
        </pc:spChg>
        <pc:spChg chg="mod">
          <ac:chgData name="Yoram Orzach" userId="bf7cb3b4a6470756" providerId="LiveId" clId="{5FDDF65C-C295-41C2-8040-BDECA03A91DD}" dt="2020-09-29T13:57:50.904" v="845" actId="20577"/>
          <ac:spMkLst>
            <pc:docMk/>
            <pc:sldMk cId="0" sldId="3105"/>
            <ac:spMk id="530437" creationId="{5F0A8750-63DC-4DEB-A414-4746CCCC43CC}"/>
          </ac:spMkLst>
        </pc:spChg>
        <pc:spChg chg="mod">
          <ac:chgData name="Yoram Orzach" userId="bf7cb3b4a6470756" providerId="LiveId" clId="{5FDDF65C-C295-41C2-8040-BDECA03A91DD}" dt="2020-09-29T13:48:51.829" v="492" actId="1076"/>
          <ac:spMkLst>
            <pc:docMk/>
            <pc:sldMk cId="0" sldId="3105"/>
            <ac:spMk id="530451" creationId="{92BD1E2A-A9CC-45A0-B27C-ABBBAA84E1B7}"/>
          </ac:spMkLst>
        </pc:spChg>
        <pc:spChg chg="mod">
          <ac:chgData name="Yoram Orzach" userId="bf7cb3b4a6470756" providerId="LiveId" clId="{5FDDF65C-C295-41C2-8040-BDECA03A91DD}" dt="2020-09-29T13:56:58.005" v="792" actId="1076"/>
          <ac:spMkLst>
            <pc:docMk/>
            <pc:sldMk cId="0" sldId="3105"/>
            <ac:spMk id="530454" creationId="{7FC08C00-5A8F-4274-8E71-B0E76A687DAF}"/>
          </ac:spMkLst>
        </pc:spChg>
        <pc:spChg chg="mod">
          <ac:chgData name="Yoram Orzach" userId="bf7cb3b4a6470756" providerId="LiveId" clId="{5FDDF65C-C295-41C2-8040-BDECA03A91DD}" dt="2020-09-29T13:56:50.279" v="790" actId="1076"/>
          <ac:spMkLst>
            <pc:docMk/>
            <pc:sldMk cId="0" sldId="3105"/>
            <ac:spMk id="530455" creationId="{D6DA4E6D-15CD-40F5-A8FB-ED0E6372D9C3}"/>
          </ac:spMkLst>
        </pc:spChg>
        <pc:spChg chg="mod">
          <ac:chgData name="Yoram Orzach" userId="bf7cb3b4a6470756" providerId="LiveId" clId="{5FDDF65C-C295-41C2-8040-BDECA03A91DD}" dt="2020-09-29T13:56:40.048" v="787" actId="1037"/>
          <ac:spMkLst>
            <pc:docMk/>
            <pc:sldMk cId="0" sldId="3105"/>
            <ac:spMk id="530457" creationId="{85AB4D5E-BBED-4D8A-BA62-3F45EC307906}"/>
          </ac:spMkLst>
        </pc:spChg>
        <pc:spChg chg="mod">
          <ac:chgData name="Yoram Orzach" userId="bf7cb3b4a6470756" providerId="LiveId" clId="{5FDDF65C-C295-41C2-8040-BDECA03A91DD}" dt="2020-09-29T13:56:47.965" v="789" actId="1076"/>
          <ac:spMkLst>
            <pc:docMk/>
            <pc:sldMk cId="0" sldId="3105"/>
            <ac:spMk id="530459" creationId="{7638A566-CEC7-4870-821A-1BBFD80533F0}"/>
          </ac:spMkLst>
        </pc:spChg>
        <pc:spChg chg="mod">
          <ac:chgData name="Yoram Orzach" userId="bf7cb3b4a6470756" providerId="LiveId" clId="{5FDDF65C-C295-41C2-8040-BDECA03A91DD}" dt="2020-09-29T13:56:40.048" v="787" actId="1037"/>
          <ac:spMkLst>
            <pc:docMk/>
            <pc:sldMk cId="0" sldId="3105"/>
            <ac:spMk id="530464" creationId="{5B3F8CDE-21F4-42FF-B587-1CC019924FB8}"/>
          </ac:spMkLst>
        </pc:spChg>
        <pc:spChg chg="mod">
          <ac:chgData name="Yoram Orzach" userId="bf7cb3b4a6470756" providerId="LiveId" clId="{5FDDF65C-C295-41C2-8040-BDECA03A91DD}" dt="2020-09-29T13:56:44.925" v="788" actId="1076"/>
          <ac:spMkLst>
            <pc:docMk/>
            <pc:sldMk cId="0" sldId="3105"/>
            <ac:spMk id="530465" creationId="{6118440F-E558-40E3-AD3B-B9F675D9EBFD}"/>
          </ac:spMkLst>
        </pc:spChg>
        <pc:spChg chg="mod">
          <ac:chgData name="Yoram Orzach" userId="bf7cb3b4a6470756" providerId="LiveId" clId="{5FDDF65C-C295-41C2-8040-BDECA03A91DD}" dt="2020-09-29T13:47:38.148" v="378" actId="1076"/>
          <ac:spMkLst>
            <pc:docMk/>
            <pc:sldMk cId="0" sldId="3105"/>
            <ac:spMk id="530468" creationId="{63A8C56E-7D6E-4F63-AD3B-33AC1A05BC59}"/>
          </ac:spMkLst>
        </pc:spChg>
        <pc:grpChg chg="mod">
          <ac:chgData name="Yoram Orzach" userId="bf7cb3b4a6470756" providerId="LiveId" clId="{5FDDF65C-C295-41C2-8040-BDECA03A91DD}" dt="2020-09-29T13:48:34.658" v="487" actId="1037"/>
          <ac:grpSpMkLst>
            <pc:docMk/>
            <pc:sldMk cId="0" sldId="3105"/>
            <ac:grpSpMk id="530443" creationId="{C4965B0B-A87B-48C4-AE79-3343B5486D5D}"/>
          </ac:grpSpMkLst>
        </pc:grpChg>
        <pc:picChg chg="add mod">
          <ac:chgData name="Yoram Orzach" userId="bf7cb3b4a6470756" providerId="LiveId" clId="{5FDDF65C-C295-41C2-8040-BDECA03A91DD}" dt="2020-09-29T13:51:15.701" v="682" actId="1036"/>
          <ac:picMkLst>
            <pc:docMk/>
            <pc:sldMk cId="0" sldId="3105"/>
            <ac:picMk id="530433" creationId="{96C5A238-93C1-47CA-AD25-612AB0A0D620}"/>
          </ac:picMkLst>
        </pc:picChg>
        <pc:picChg chg="del mod">
          <ac:chgData name="Yoram Orzach" userId="bf7cb3b4a6470756" providerId="LiveId" clId="{5FDDF65C-C295-41C2-8040-BDECA03A91DD}" dt="2020-09-29T13:28:17.694" v="189" actId="478"/>
          <ac:picMkLst>
            <pc:docMk/>
            <pc:sldMk cId="0" sldId="3105"/>
            <ac:picMk id="530450" creationId="{6892443F-E87B-442F-85AE-B55CE99995BA}"/>
          </ac:picMkLst>
        </pc:picChg>
        <pc:cxnChg chg="mod">
          <ac:chgData name="Yoram Orzach" userId="bf7cb3b4a6470756" providerId="LiveId" clId="{5FDDF65C-C295-41C2-8040-BDECA03A91DD}" dt="2020-09-29T13:56:40.048" v="787" actId="1037"/>
          <ac:cxnSpMkLst>
            <pc:docMk/>
            <pc:sldMk cId="0" sldId="3105"/>
            <ac:cxnSpMk id="59" creationId="{B0912150-88B2-477E-ACD4-4A59312FC607}"/>
          </ac:cxnSpMkLst>
        </pc:cxnChg>
        <pc:cxnChg chg="mod">
          <ac:chgData name="Yoram Orzach" userId="bf7cb3b4a6470756" providerId="LiveId" clId="{5FDDF65C-C295-41C2-8040-BDECA03A91DD}" dt="2020-09-29T13:56:40.048" v="787" actId="1037"/>
          <ac:cxnSpMkLst>
            <pc:docMk/>
            <pc:sldMk cId="0" sldId="3105"/>
            <ac:cxnSpMk id="64" creationId="{AEBE5BB1-BD5A-485A-9460-656622D2EE58}"/>
          </ac:cxnSpMkLst>
        </pc:cxnChg>
        <pc:cxnChg chg="mod">
          <ac:chgData name="Yoram Orzach" userId="bf7cb3b4a6470756" providerId="LiveId" clId="{5FDDF65C-C295-41C2-8040-BDECA03A91DD}" dt="2020-09-29T13:49:37.678" v="579" actId="1037"/>
          <ac:cxnSpMkLst>
            <pc:docMk/>
            <pc:sldMk cId="0" sldId="3105"/>
            <ac:cxnSpMk id="67" creationId="{CB0C3F1F-8EC2-4995-A00D-6F963FB701D2}"/>
          </ac:cxnSpMkLst>
        </pc:cxnChg>
        <pc:cxnChg chg="mod">
          <ac:chgData name="Yoram Orzach" userId="bf7cb3b4a6470756" providerId="LiveId" clId="{5FDDF65C-C295-41C2-8040-BDECA03A91DD}" dt="2020-09-29T13:49:25.982" v="526" actId="1037"/>
          <ac:cxnSpMkLst>
            <pc:docMk/>
            <pc:sldMk cId="0" sldId="3105"/>
            <ac:cxnSpMk id="71" creationId="{74214F4E-8F21-4573-8B4F-36C1F217798D}"/>
          </ac:cxnSpMkLst>
        </pc:cxnChg>
        <pc:cxnChg chg="mod">
          <ac:chgData name="Yoram Orzach" userId="bf7cb3b4a6470756" providerId="LiveId" clId="{5FDDF65C-C295-41C2-8040-BDECA03A91DD}" dt="2020-09-29T13:56:40.048" v="787" actId="1037"/>
          <ac:cxnSpMkLst>
            <pc:docMk/>
            <pc:sldMk cId="0" sldId="3105"/>
            <ac:cxnSpMk id="75" creationId="{CFFD7DE8-8AAA-42B6-BE6B-2C6DFC391265}"/>
          </ac:cxnSpMkLst>
        </pc:cxnChg>
        <pc:cxnChg chg="mod">
          <ac:chgData name="Yoram Orzach" userId="bf7cb3b4a6470756" providerId="LiveId" clId="{5FDDF65C-C295-41C2-8040-BDECA03A91DD}" dt="2020-09-29T13:56:25.628" v="758" actId="1038"/>
          <ac:cxnSpMkLst>
            <pc:docMk/>
            <pc:sldMk cId="0" sldId="3105"/>
            <ac:cxnSpMk id="79" creationId="{36221390-6DC2-425D-9729-64B1F558108C}"/>
          </ac:cxnSpMkLst>
        </pc:cxnChg>
        <pc:cxnChg chg="mod">
          <ac:chgData name="Yoram Orzach" userId="bf7cb3b4a6470756" providerId="LiveId" clId="{5FDDF65C-C295-41C2-8040-BDECA03A91DD}" dt="2020-09-29T13:51:15.701" v="682" actId="1036"/>
          <ac:cxnSpMkLst>
            <pc:docMk/>
            <pc:sldMk cId="0" sldId="3105"/>
            <ac:cxnSpMk id="85" creationId="{39C867DD-40D0-4FAB-9051-CDE8F5AC74CE}"/>
          </ac:cxnSpMkLst>
        </pc:cxnChg>
        <pc:cxnChg chg="add mod">
          <ac:chgData name="Yoram Orzach" userId="bf7cb3b4a6470756" providerId="LiveId" clId="{5FDDF65C-C295-41C2-8040-BDECA03A91DD}" dt="2020-09-29T13:51:15.701" v="682" actId="1036"/>
          <ac:cxnSpMkLst>
            <pc:docMk/>
            <pc:sldMk cId="0" sldId="3105"/>
            <ac:cxnSpMk id="99" creationId="{1F090876-16B6-4BFF-9990-FA3D54CC89DA}"/>
          </ac:cxnSpMkLst>
        </pc:cxnChg>
        <pc:cxnChg chg="mod">
          <ac:chgData name="Yoram Orzach" userId="bf7cb3b4a6470756" providerId="LiveId" clId="{5FDDF65C-C295-41C2-8040-BDECA03A91DD}" dt="2020-09-29T13:57:03.549" v="802" actId="1037"/>
          <ac:cxnSpMkLst>
            <pc:docMk/>
            <pc:sldMk cId="0" sldId="3105"/>
            <ac:cxnSpMk id="530438" creationId="{DCAF6256-1D4A-4D87-A753-8AF916B75099}"/>
          </ac:cxnSpMkLst>
        </pc:cxnChg>
        <pc:cxnChg chg="mod">
          <ac:chgData name="Yoram Orzach" userId="bf7cb3b4a6470756" providerId="LiveId" clId="{5FDDF65C-C295-41C2-8040-BDECA03A91DD}" dt="2020-09-29T13:56:40.048" v="787" actId="1037"/>
          <ac:cxnSpMkLst>
            <pc:docMk/>
            <pc:sldMk cId="0" sldId="3105"/>
            <ac:cxnSpMk id="530439" creationId="{4CE877A8-ED80-40C2-9AA0-B59F001F960F}"/>
          </ac:cxnSpMkLst>
        </pc:cxnChg>
        <pc:cxnChg chg="mod">
          <ac:chgData name="Yoram Orzach" userId="bf7cb3b4a6470756" providerId="LiveId" clId="{5FDDF65C-C295-41C2-8040-BDECA03A91DD}" dt="2020-09-29T13:56:40.048" v="787" actId="1037"/>
          <ac:cxnSpMkLst>
            <pc:docMk/>
            <pc:sldMk cId="0" sldId="3105"/>
            <ac:cxnSpMk id="530440" creationId="{5C6E256D-1765-4D47-9686-8FB67812866E}"/>
          </ac:cxnSpMkLst>
        </pc:cxnChg>
        <pc:cxnChg chg="mod">
          <ac:chgData name="Yoram Orzach" userId="bf7cb3b4a6470756" providerId="LiveId" clId="{5FDDF65C-C295-41C2-8040-BDECA03A91DD}" dt="2020-09-29T13:48:47.229" v="491" actId="1037"/>
          <ac:cxnSpMkLst>
            <pc:docMk/>
            <pc:sldMk cId="0" sldId="3105"/>
            <ac:cxnSpMk id="530441" creationId="{156946FB-7E49-4B76-9F98-B6FD31575165}"/>
          </ac:cxnSpMkLst>
        </pc:cxnChg>
        <pc:cxnChg chg="mod">
          <ac:chgData name="Yoram Orzach" userId="bf7cb3b4a6470756" providerId="LiveId" clId="{5FDDF65C-C295-41C2-8040-BDECA03A91DD}" dt="2020-09-29T13:56:40.048" v="787" actId="1037"/>
          <ac:cxnSpMkLst>
            <pc:docMk/>
            <pc:sldMk cId="0" sldId="3105"/>
            <ac:cxnSpMk id="530456" creationId="{F38A3A09-F85B-44FE-80D0-658BE8754938}"/>
          </ac:cxnSpMkLst>
        </pc:cxnChg>
        <pc:cxnChg chg="mod">
          <ac:chgData name="Yoram Orzach" userId="bf7cb3b4a6470756" providerId="LiveId" clId="{5FDDF65C-C295-41C2-8040-BDECA03A91DD}" dt="2020-09-29T13:56:40.048" v="787" actId="1037"/>
          <ac:cxnSpMkLst>
            <pc:docMk/>
            <pc:sldMk cId="0" sldId="3105"/>
            <ac:cxnSpMk id="530458" creationId="{CA5BCD61-A65F-46D6-8B3E-688B665FA9B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2BF9E-2C49-4712-9435-3518A952272F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B7433-3D44-499B-A192-AC04D4431AC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26099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Slide Image Placeholder 1">
            <a:extLst>
              <a:ext uri="{FF2B5EF4-FFF2-40B4-BE49-F238E27FC236}">
                <a16:creationId xmlns:a16="http://schemas.microsoft.com/office/drawing/2014/main" id="{A5E11758-9D77-4037-9C9D-8D75541F34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Notes Placeholder 2">
            <a:extLst>
              <a:ext uri="{FF2B5EF4-FFF2-40B4-BE49-F238E27FC236}">
                <a16:creationId xmlns:a16="http://schemas.microsoft.com/office/drawing/2014/main" id="{2280E940-63B8-41F3-B8E1-C6A82BA273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37D73-1468-4AE9-8F5D-F735062D5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950901-960B-491D-BA87-35C683810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B2831-C49C-47A2-831F-6381C3AB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1B9B0-D025-4D98-B0AE-CD6F3C53D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DCA25-F0D3-417A-985F-1BD28CCF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2682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C5167-ADC1-45BB-BE45-F058BC4B5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1E7EEB-7EE6-475C-A64B-F49683EBC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FA606-9529-47BE-8169-60B70EEF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7E35C-E0D7-44A2-89BB-F4C09C697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02846-5348-47C6-8E47-17AE762AC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1578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3B410F-6B0E-4AFE-8434-CC3CB17BC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BD1EB0-4561-4BB5-9C6E-0F6DCACFE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EE6E4-76D3-4DED-A250-1B3ECE9FA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613C8-F664-41AD-80A6-24BE44C1C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2BC0D-9702-47A0-B2F0-8EECE0859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7455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D7A0-C17A-49B2-8093-09AE437A8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4CD12-A913-4A64-87A4-A306EE9E5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66348-3C36-4654-8580-DA2421D1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C0C24-612A-4D3B-A24F-E0856CCFF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BE6F0-6C1A-441D-94C9-F2C04E7E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45448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7DC4A-311C-40DD-BF66-3C4E8B9C2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88CAC-8896-482B-AA21-A762FCDD0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B3901-F947-4577-898E-EFE3502BF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56A5A-1D5C-44B7-B07D-E078758E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D7E05-9E78-4609-8935-9AA9E98CA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7515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9BDC4-97D5-4F65-9AEA-C747DE928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5BACA-B2BE-4EC8-B25A-D39FCA5570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4B030-9AC2-4737-9699-ACB618CC3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8AC44-F0AA-47AE-8D47-A8C0DA0B0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3FD4C-B62A-470C-9CCA-DDD24D8AA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377C3-AEE9-46A9-AF73-F6791C1D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6960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6377A-06B5-400C-9C80-1261A2C90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E3772-25A2-4E9E-A70A-CA4C8DE4D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C14EE-7760-45AB-BBEC-B7E852A3C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FE9DB3-EB05-4FC6-A44B-F0A4CE603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260DF-9CB8-4C85-94E6-FFF6296BE7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96D129-9A62-4C4F-89E4-5E2417B34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1502A2-4E2E-4E8A-924A-E70C209D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3B2EFD-43D6-4252-8F40-E30F33E4B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564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7E90B-CAA2-4EBB-BE07-C73781F48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0194C-B7BF-430B-9744-CBAEA32B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C79E8-32A6-4B4C-BC21-A15877834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8D805-48F0-481B-8954-2E4B613AA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04968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EFE18C-F668-4752-93B3-6A3BEBAA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C4D1FC-8D5F-40D0-85E4-B03D7B52D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70706-6701-4EFB-B083-12FEA38B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2250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6B2CA-2A70-4EDA-BF7C-CDD46A6E7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3ABEE-4D1C-410C-914E-CBE928F95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B5685-9BC8-44C7-8DFD-7AF847F5A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2F31C-5DAC-4F03-B8BB-79122B52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AD462-DDE0-4BF5-8C0C-3B04494E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BFACF-BDF6-4A80-ACB7-E39349273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259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A49A6-23D6-455A-867F-6FBEF7A62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81BBD1-E5A4-4A7A-8F4C-2E897ECD7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1A171-B5D3-4190-90BB-6B230AF83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1C29E-0A9C-4F5E-B769-CFB2C7826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37D38-72DC-46A4-8272-2C998D063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D2B86-ADA6-46EF-9D86-6AE3795B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278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E89D9C-3C1F-4F80-B6BC-D9C53CCA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73C1F-F16E-4E32-B7BE-F83C0EEE1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184F2-F2B1-4080-9A07-320B782DF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4C64D-4839-4792-B09C-CEFC47BCE542}" type="datetimeFigureOut">
              <a:rPr lang="en-IL" smtClean="0"/>
              <a:t>06/11/2020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1DC5C-9BCF-46AF-A138-E24131819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A6F29-61B1-40A7-844A-C9B9A06F2B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874BF-7A85-43FA-A2E2-3AC13A6AB66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09195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File:Smartphone_icon.s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6CA637-7B24-49C9-BF09-F0B6D0142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544" y="1149690"/>
            <a:ext cx="10270911" cy="3617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83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E64F9568-9E8D-4DE8-8F1F-F2BCC42A2167}"/>
              </a:ext>
            </a:extLst>
          </p:cNvPr>
          <p:cNvSpPr/>
          <p:nvPr/>
        </p:nvSpPr>
        <p:spPr>
          <a:xfrm>
            <a:off x="9537540" y="3708434"/>
            <a:ext cx="2175036" cy="18844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39B515B-729C-403C-B72B-BCB14663A6D9}"/>
              </a:ext>
            </a:extLst>
          </p:cNvPr>
          <p:cNvSpPr/>
          <p:nvPr/>
        </p:nvSpPr>
        <p:spPr>
          <a:xfrm>
            <a:off x="1713696" y="4569092"/>
            <a:ext cx="119917" cy="2006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37F7038-02F4-4B76-9EBA-48FA5B2177C5}"/>
              </a:ext>
            </a:extLst>
          </p:cNvPr>
          <p:cNvSpPr/>
          <p:nvPr/>
        </p:nvSpPr>
        <p:spPr>
          <a:xfrm>
            <a:off x="360573" y="316063"/>
            <a:ext cx="11352002" cy="330065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74CBBA1-6228-4101-BC40-C0B59F87239B}"/>
              </a:ext>
            </a:extLst>
          </p:cNvPr>
          <p:cNvSpPr/>
          <p:nvPr/>
        </p:nvSpPr>
        <p:spPr>
          <a:xfrm>
            <a:off x="372862" y="3708434"/>
            <a:ext cx="9062321" cy="18844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C6E5F157-22BF-410A-A30B-7452565389F2}"/>
              </a:ext>
            </a:extLst>
          </p:cNvPr>
          <p:cNvSpPr/>
          <p:nvPr/>
        </p:nvSpPr>
        <p:spPr>
          <a:xfrm>
            <a:off x="3256642" y="2756495"/>
            <a:ext cx="533400" cy="180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DF541ED-6580-4832-86CE-3A7F786A1B80}"/>
              </a:ext>
            </a:extLst>
          </p:cNvPr>
          <p:cNvSpPr/>
          <p:nvPr/>
        </p:nvSpPr>
        <p:spPr>
          <a:xfrm>
            <a:off x="3284558" y="2763747"/>
            <a:ext cx="533400" cy="180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C8050777-C980-45F2-8117-AE905C33F196}"/>
              </a:ext>
            </a:extLst>
          </p:cNvPr>
          <p:cNvSpPr/>
          <p:nvPr/>
        </p:nvSpPr>
        <p:spPr>
          <a:xfrm>
            <a:off x="3284558" y="2198028"/>
            <a:ext cx="533400" cy="180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Oval 147">
            <a:extLst>
              <a:ext uri="{FF2B5EF4-FFF2-40B4-BE49-F238E27FC236}">
                <a16:creationId xmlns:a16="http://schemas.microsoft.com/office/drawing/2014/main" id="{2D129869-4E11-49CA-9177-F23270DE5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9395" y="4331349"/>
            <a:ext cx="1316037" cy="762000"/>
          </a:xfrm>
          <a:prstGeom prst="ellipse">
            <a:avLst/>
          </a:prstGeom>
          <a:solidFill>
            <a:srgbClr val="BDD0ED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he-IL" sz="1400" b="1" dirty="0">
                <a:solidFill>
                  <a:srgbClr val="370AB6"/>
                </a:solidFill>
                <a:latin typeface="+mj-lt"/>
              </a:rPr>
              <a:t>5G RAN</a:t>
            </a:r>
          </a:p>
          <a:p>
            <a:pPr algn="ctr">
              <a:defRPr/>
            </a:pPr>
            <a:r>
              <a:rPr lang="en-US" altLang="he-IL" sz="1400" b="1" dirty="0" err="1">
                <a:solidFill>
                  <a:srgbClr val="370AB6"/>
                </a:solidFill>
                <a:latin typeface="+mj-lt"/>
              </a:rPr>
              <a:t>gNode</a:t>
            </a:r>
            <a:r>
              <a:rPr lang="en-US" altLang="he-IL" sz="1400" b="1" dirty="0">
                <a:solidFill>
                  <a:srgbClr val="370AB6"/>
                </a:solidFill>
                <a:latin typeface="+mj-lt"/>
              </a:rPr>
              <a:t>-B</a:t>
            </a:r>
          </a:p>
        </p:txBody>
      </p:sp>
      <p:sp>
        <p:nvSpPr>
          <p:cNvPr id="530437" name="Oval 152">
            <a:extLst>
              <a:ext uri="{FF2B5EF4-FFF2-40B4-BE49-F238E27FC236}">
                <a16:creationId xmlns:a16="http://schemas.microsoft.com/office/drawing/2014/main" id="{5F0A8750-63DC-4DEB-A414-4746CCCC4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869" y="4265215"/>
            <a:ext cx="1524000" cy="88521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ts val="225"/>
              </a:spcBef>
              <a:buClr>
                <a:srgbClr val="A04DA3"/>
              </a:buClr>
              <a:buFont typeface="Georgia" panose="02040502050405020303" pitchFamily="18" charset="0"/>
              <a:buChar char="•"/>
              <a:defRPr sz="2100">
                <a:solidFill>
                  <a:schemeClr val="tx1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ts val="225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1900">
                <a:solidFill>
                  <a:schemeClr val="accent2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ts val="225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>
                <a:solidFill>
                  <a:schemeClr val="accent1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ts val="225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1600">
                <a:solidFill>
                  <a:schemeClr val="accent1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ts val="225"/>
              </a:spcBef>
              <a:buClr>
                <a:srgbClr val="A04DA3"/>
              </a:buClr>
              <a:buFont typeface="Georgia" panose="02040502050405020303" pitchFamily="18" charset="0"/>
              <a:buChar char="▫"/>
              <a:defRPr sz="1500">
                <a:solidFill>
                  <a:srgbClr val="A04DA3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1500">
                <a:solidFill>
                  <a:srgbClr val="A04DA3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1500">
                <a:solidFill>
                  <a:srgbClr val="A04DA3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1500">
                <a:solidFill>
                  <a:srgbClr val="A04DA3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1500">
                <a:solidFill>
                  <a:srgbClr val="A04DA3"/>
                </a:solidFill>
                <a:latin typeface="Trebuchet MS" panose="020B0603020202020204" pitchFamily="34" charset="0"/>
                <a:cs typeface="Times New Roman" panose="02020603050405020304" pitchFamily="18" charset="0"/>
              </a:defRPr>
            </a:lvl9pPr>
          </a:lstStyle>
          <a:p>
            <a:pPr algn="ctr">
              <a:buNone/>
            </a:pPr>
            <a:r>
              <a:rPr lang="en-US" altLang="he-IL" sz="1400" b="1" dirty="0">
                <a:solidFill>
                  <a:srgbClr val="00B050"/>
                </a:solidFill>
              </a:rPr>
              <a:t>Data Network (DN)</a:t>
            </a:r>
          </a:p>
        </p:txBody>
      </p:sp>
      <p:cxnSp>
        <p:nvCxnSpPr>
          <p:cNvPr id="530438" name="AutoShape 153">
            <a:extLst>
              <a:ext uri="{FF2B5EF4-FFF2-40B4-BE49-F238E27FC236}">
                <a16:creationId xmlns:a16="http://schemas.microsoft.com/office/drawing/2014/main" id="{DCAF6256-1D4A-4D87-A753-8AF916B75099}"/>
              </a:ext>
            </a:extLst>
          </p:cNvPr>
          <p:cNvCxnSpPr>
            <a:cxnSpLocks noChangeShapeType="1"/>
            <a:stCxn id="56" idx="3"/>
            <a:endCxn id="530437" idx="2"/>
          </p:cNvCxnSpPr>
          <p:nvPr/>
        </p:nvCxnSpPr>
        <p:spPr bwMode="auto">
          <a:xfrm flipV="1">
            <a:off x="7422588" y="4707824"/>
            <a:ext cx="2547281" cy="7700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0439" name="AutoShape 156">
            <a:extLst>
              <a:ext uri="{FF2B5EF4-FFF2-40B4-BE49-F238E27FC236}">
                <a16:creationId xmlns:a16="http://schemas.microsoft.com/office/drawing/2014/main" id="{4CE877A8-ED80-40C2-9AA0-B59F001F960F}"/>
              </a:ext>
            </a:extLst>
          </p:cNvPr>
          <p:cNvCxnSpPr>
            <a:cxnSpLocks noChangeShapeType="1"/>
            <a:stCxn id="17" idx="3"/>
            <a:endCxn id="54" idx="1"/>
          </p:cNvCxnSpPr>
          <p:nvPr/>
        </p:nvCxnSpPr>
        <p:spPr bwMode="auto">
          <a:xfrm>
            <a:off x="4323923" y="2567974"/>
            <a:ext cx="1559445" cy="8123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0440" name="AutoShape 157">
            <a:extLst>
              <a:ext uri="{FF2B5EF4-FFF2-40B4-BE49-F238E27FC236}">
                <a16:creationId xmlns:a16="http://schemas.microsoft.com/office/drawing/2014/main" id="{5C6E256D-1765-4D47-9686-8FB67812866E}"/>
              </a:ext>
            </a:extLst>
          </p:cNvPr>
          <p:cNvCxnSpPr>
            <a:cxnSpLocks noChangeShapeType="1"/>
            <a:stCxn id="56" idx="1"/>
            <a:endCxn id="4" idx="6"/>
          </p:cNvCxnSpPr>
          <p:nvPr/>
        </p:nvCxnSpPr>
        <p:spPr bwMode="auto">
          <a:xfrm flipH="1" flipV="1">
            <a:off x="4215432" y="4712349"/>
            <a:ext cx="1683156" cy="3175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0441" name="AutoShape 164">
            <a:extLst>
              <a:ext uri="{FF2B5EF4-FFF2-40B4-BE49-F238E27FC236}">
                <a16:creationId xmlns:a16="http://schemas.microsoft.com/office/drawing/2014/main" id="{156946FB-7E49-4B76-9F98-B6FD31575165}"/>
              </a:ext>
            </a:extLst>
          </p:cNvPr>
          <p:cNvCxnSpPr>
            <a:cxnSpLocks noChangeShapeType="1"/>
            <a:stCxn id="4" idx="0"/>
            <a:endCxn id="58" idx="4"/>
          </p:cNvCxnSpPr>
          <p:nvPr/>
        </p:nvCxnSpPr>
        <p:spPr bwMode="auto">
          <a:xfrm flipH="1" flipV="1">
            <a:off x="3551258" y="2944722"/>
            <a:ext cx="6156" cy="1386627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Rectangle 176">
            <a:extLst>
              <a:ext uri="{FF2B5EF4-FFF2-40B4-BE49-F238E27FC236}">
                <a16:creationId xmlns:a16="http://schemas.microsoft.com/office/drawing/2014/main" id="{E59FF1C3-B271-4892-93D5-ADB46C098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88" y="525406"/>
            <a:ext cx="1524000" cy="7556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+mj-lt"/>
              </a:rPr>
              <a:t>Network Slice Selection Function (</a:t>
            </a:r>
            <a:r>
              <a:rPr lang="en-US" altLang="he-IL" sz="1400" b="1" dirty="0">
                <a:solidFill>
                  <a:srgbClr val="C00000"/>
                </a:solidFill>
                <a:latin typeface="+mj-lt"/>
              </a:rPr>
              <a:t>NSSF)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7A265F2-88F8-4605-9E61-5C0F20C099F4}"/>
              </a:ext>
            </a:extLst>
          </p:cNvPr>
          <p:cNvSpPr/>
          <p:nvPr/>
        </p:nvSpPr>
        <p:spPr>
          <a:xfrm>
            <a:off x="6188180" y="1085620"/>
            <a:ext cx="533400" cy="180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0451" name="TextBox 374">
            <a:extLst>
              <a:ext uri="{FF2B5EF4-FFF2-40B4-BE49-F238E27FC236}">
                <a16:creationId xmlns:a16="http://schemas.microsoft.com/office/drawing/2014/main" id="{92BD1E2A-A9CC-45A0-B27C-ABBBAA84E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339" y="3163121"/>
            <a:ext cx="554038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N2</a:t>
            </a:r>
          </a:p>
        </p:txBody>
      </p:sp>
      <p:sp>
        <p:nvSpPr>
          <p:cNvPr id="54" name="Rectangle 166">
            <a:extLst>
              <a:ext uri="{FF2B5EF4-FFF2-40B4-BE49-F238E27FC236}">
                <a16:creationId xmlns:a16="http://schemas.microsoft.com/office/drawing/2014/main" id="{2FC3725B-BDB0-4D4B-8BA0-5D6092101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368" y="2198272"/>
            <a:ext cx="1524000" cy="7556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he-IL" sz="1400" b="1" dirty="0">
                <a:solidFill>
                  <a:srgbClr val="C00000"/>
                </a:solidFill>
                <a:latin typeface="+mj-lt"/>
              </a:rPr>
              <a:t>Session Management Function (SMF)</a:t>
            </a:r>
          </a:p>
        </p:txBody>
      </p:sp>
      <p:sp>
        <p:nvSpPr>
          <p:cNvPr id="56" name="Rectangle 166">
            <a:extLst>
              <a:ext uri="{FF2B5EF4-FFF2-40B4-BE49-F238E27FC236}">
                <a16:creationId xmlns:a16="http://schemas.microsoft.com/office/drawing/2014/main" id="{0CB39E09-8EC4-4C17-80D6-99C2EB4C6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8588" y="4337699"/>
            <a:ext cx="1524000" cy="755650"/>
          </a:xfrm>
          <a:prstGeom prst="rect">
            <a:avLst/>
          </a:prstGeom>
          <a:solidFill>
            <a:srgbClr val="BDD0ED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he-IL" sz="1400" b="1" dirty="0">
                <a:solidFill>
                  <a:srgbClr val="370AB6"/>
                </a:solidFill>
                <a:latin typeface="+mj-lt"/>
              </a:rPr>
              <a:t>User Plane Function (UPF)</a:t>
            </a:r>
          </a:p>
        </p:txBody>
      </p:sp>
      <p:sp>
        <p:nvSpPr>
          <p:cNvPr id="530454" name="TextBox 374">
            <a:extLst>
              <a:ext uri="{FF2B5EF4-FFF2-40B4-BE49-F238E27FC236}">
                <a16:creationId xmlns:a16="http://schemas.microsoft.com/office/drawing/2014/main" id="{7FC08C00-5A8F-4274-8E71-B0E76A687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0894" y="4575823"/>
            <a:ext cx="554038" cy="2762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1" dirty="0">
                <a:solidFill>
                  <a:srgbClr val="370AB6"/>
                </a:solidFill>
              </a:rPr>
              <a:t>N3</a:t>
            </a:r>
          </a:p>
        </p:txBody>
      </p:sp>
      <p:sp>
        <p:nvSpPr>
          <p:cNvPr id="530455" name="TextBox 374">
            <a:extLst>
              <a:ext uri="{FF2B5EF4-FFF2-40B4-BE49-F238E27FC236}">
                <a16:creationId xmlns:a16="http://schemas.microsoft.com/office/drawing/2014/main" id="{D6DA4E6D-15CD-40F5-A8FB-ED0E6372D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3686" y="2437984"/>
            <a:ext cx="554038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1" dirty="0">
                <a:solidFill>
                  <a:schemeClr val="accent4">
                    <a:lumMod val="75000"/>
                  </a:schemeClr>
                </a:solidFill>
              </a:rPr>
              <a:t>N11</a:t>
            </a:r>
          </a:p>
        </p:txBody>
      </p:sp>
      <p:cxnSp>
        <p:nvCxnSpPr>
          <p:cNvPr id="530456" name="AutoShape 156">
            <a:extLst>
              <a:ext uri="{FF2B5EF4-FFF2-40B4-BE49-F238E27FC236}">
                <a16:creationId xmlns:a16="http://schemas.microsoft.com/office/drawing/2014/main" id="{F38A3A09-F85B-44FE-80D0-658BE8754938}"/>
              </a:ext>
            </a:extLst>
          </p:cNvPr>
          <p:cNvCxnSpPr>
            <a:cxnSpLocks noChangeShapeType="1"/>
            <a:stCxn id="54" idx="2"/>
            <a:endCxn id="56" idx="0"/>
          </p:cNvCxnSpPr>
          <p:nvPr/>
        </p:nvCxnSpPr>
        <p:spPr bwMode="auto">
          <a:xfrm>
            <a:off x="6645368" y="2953922"/>
            <a:ext cx="15220" cy="1383777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0457" name="TextBox 374">
            <a:extLst>
              <a:ext uri="{FF2B5EF4-FFF2-40B4-BE49-F238E27FC236}">
                <a16:creationId xmlns:a16="http://schemas.microsoft.com/office/drawing/2014/main" id="{85AB4D5E-BBED-4D8A-BA62-3F45EC307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959" y="3160140"/>
            <a:ext cx="554038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N4</a:t>
            </a:r>
          </a:p>
        </p:txBody>
      </p:sp>
      <p:cxnSp>
        <p:nvCxnSpPr>
          <p:cNvPr id="530458" name="AutoShape 156">
            <a:extLst>
              <a:ext uri="{FF2B5EF4-FFF2-40B4-BE49-F238E27FC236}">
                <a16:creationId xmlns:a16="http://schemas.microsoft.com/office/drawing/2014/main" id="{CA5BCD61-A65F-46D6-8B3E-688B665FA9B5}"/>
              </a:ext>
            </a:extLst>
          </p:cNvPr>
          <p:cNvCxnSpPr>
            <a:cxnSpLocks noChangeShapeType="1"/>
            <a:stCxn id="30" idx="5"/>
            <a:endCxn id="54" idx="0"/>
          </p:cNvCxnSpPr>
          <p:nvPr/>
        </p:nvCxnSpPr>
        <p:spPr bwMode="auto">
          <a:xfrm>
            <a:off x="6643465" y="1240092"/>
            <a:ext cx="1903" cy="95818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Rectangle 176">
            <a:extLst>
              <a:ext uri="{FF2B5EF4-FFF2-40B4-BE49-F238E27FC236}">
                <a16:creationId xmlns:a16="http://schemas.microsoft.com/office/drawing/2014/main" id="{80F0495F-8823-40AD-856C-B2C5A362A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548" y="2190149"/>
            <a:ext cx="1524000" cy="7556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he-IL" sz="1400" b="1" dirty="0">
                <a:solidFill>
                  <a:srgbClr val="C00000"/>
                </a:solidFill>
              </a:rPr>
              <a:t>Policy Control Function (PCF)</a:t>
            </a:r>
          </a:p>
        </p:txBody>
      </p:sp>
      <p:sp>
        <p:nvSpPr>
          <p:cNvPr id="52" name="Rectangle 176">
            <a:extLst>
              <a:ext uri="{FF2B5EF4-FFF2-40B4-BE49-F238E27FC236}">
                <a16:creationId xmlns:a16="http://schemas.microsoft.com/office/drawing/2014/main" id="{AD02261D-07A7-44F0-8A83-B3496ED18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548" y="540184"/>
            <a:ext cx="1524000" cy="7556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he-IL" sz="1400" b="1" dirty="0">
                <a:solidFill>
                  <a:srgbClr val="C00000"/>
                </a:solidFill>
              </a:rPr>
              <a:t>Application Function (AF)</a:t>
            </a:r>
          </a:p>
        </p:txBody>
      </p:sp>
      <p:sp>
        <p:nvSpPr>
          <p:cNvPr id="53" name="Rectangle 176">
            <a:extLst>
              <a:ext uri="{FF2B5EF4-FFF2-40B4-BE49-F238E27FC236}">
                <a16:creationId xmlns:a16="http://schemas.microsoft.com/office/drawing/2014/main" id="{0120B4BC-3E72-4074-A44F-FED1A45CC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9106" y="529822"/>
            <a:ext cx="1524000" cy="7556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he-IL" sz="1400" b="1" dirty="0">
                <a:solidFill>
                  <a:srgbClr val="C00000"/>
                </a:solidFill>
                <a:latin typeface="+mj-lt"/>
              </a:rPr>
              <a:t>Authentication Server Function (AUSF)</a:t>
            </a:r>
          </a:p>
        </p:txBody>
      </p:sp>
      <p:cxnSp>
        <p:nvCxnSpPr>
          <p:cNvPr id="59" name="AutoShape 156">
            <a:extLst>
              <a:ext uri="{FF2B5EF4-FFF2-40B4-BE49-F238E27FC236}">
                <a16:creationId xmlns:a16="http://schemas.microsoft.com/office/drawing/2014/main" id="{B0912150-88B2-477E-ACD4-4A59312FC607}"/>
              </a:ext>
            </a:extLst>
          </p:cNvPr>
          <p:cNvCxnSpPr>
            <a:cxnSpLocks noChangeShapeType="1"/>
            <a:stCxn id="30" idx="3"/>
            <a:endCxn id="62" idx="7"/>
          </p:cNvCxnSpPr>
          <p:nvPr/>
        </p:nvCxnSpPr>
        <p:spPr bwMode="auto">
          <a:xfrm flipH="1">
            <a:off x="3739843" y="1240092"/>
            <a:ext cx="2526452" cy="984439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AutoShape 156">
            <a:extLst>
              <a:ext uri="{FF2B5EF4-FFF2-40B4-BE49-F238E27FC236}">
                <a16:creationId xmlns:a16="http://schemas.microsoft.com/office/drawing/2014/main" id="{AEBE5BB1-BD5A-485A-9460-656622D2EE58}"/>
              </a:ext>
            </a:extLst>
          </p:cNvPr>
          <p:cNvCxnSpPr>
            <a:cxnSpLocks noChangeShapeType="1"/>
            <a:stCxn id="57" idx="1"/>
            <a:endCxn id="53" idx="3"/>
          </p:cNvCxnSpPr>
          <p:nvPr/>
        </p:nvCxnSpPr>
        <p:spPr bwMode="auto">
          <a:xfrm flipH="1">
            <a:off x="4293106" y="903231"/>
            <a:ext cx="1373142" cy="4416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AutoShape 156">
            <a:extLst>
              <a:ext uri="{FF2B5EF4-FFF2-40B4-BE49-F238E27FC236}">
                <a16:creationId xmlns:a16="http://schemas.microsoft.com/office/drawing/2014/main" id="{CB0C3F1F-8EC2-4995-A00D-6F963FB701D2}"/>
              </a:ext>
            </a:extLst>
          </p:cNvPr>
          <p:cNvCxnSpPr>
            <a:cxnSpLocks noChangeShapeType="1"/>
            <a:stCxn id="53" idx="2"/>
            <a:endCxn id="62" idx="0"/>
          </p:cNvCxnSpPr>
          <p:nvPr/>
        </p:nvCxnSpPr>
        <p:spPr bwMode="auto">
          <a:xfrm>
            <a:off x="3531106" y="1285472"/>
            <a:ext cx="20152" cy="912556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AutoShape 156">
            <a:extLst>
              <a:ext uri="{FF2B5EF4-FFF2-40B4-BE49-F238E27FC236}">
                <a16:creationId xmlns:a16="http://schemas.microsoft.com/office/drawing/2014/main" id="{74214F4E-8F21-4573-8B4F-36C1F217798D}"/>
              </a:ext>
            </a:extLst>
          </p:cNvPr>
          <p:cNvCxnSpPr>
            <a:cxnSpLocks noChangeShapeType="1"/>
            <a:stCxn id="24" idx="2"/>
            <a:endCxn id="62" idx="1"/>
          </p:cNvCxnSpPr>
          <p:nvPr/>
        </p:nvCxnSpPr>
        <p:spPr bwMode="auto">
          <a:xfrm>
            <a:off x="1566888" y="1281056"/>
            <a:ext cx="1795785" cy="943475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0459" name="TextBox 374">
            <a:extLst>
              <a:ext uri="{FF2B5EF4-FFF2-40B4-BE49-F238E27FC236}">
                <a16:creationId xmlns:a16="http://schemas.microsoft.com/office/drawing/2014/main" id="{7638A566-CEC7-4870-821A-1BBFD8053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5853" y="1547523"/>
            <a:ext cx="395876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N8</a:t>
            </a:r>
          </a:p>
        </p:txBody>
      </p:sp>
      <p:sp>
        <p:nvSpPr>
          <p:cNvPr id="530464" name="TextBox 374">
            <a:extLst>
              <a:ext uri="{FF2B5EF4-FFF2-40B4-BE49-F238E27FC236}">
                <a16:creationId xmlns:a16="http://schemas.microsoft.com/office/drawing/2014/main" id="{5B3F8CDE-21F4-42FF-B587-1CC019924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071" y="1560189"/>
            <a:ext cx="498788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N10</a:t>
            </a:r>
          </a:p>
        </p:txBody>
      </p:sp>
      <p:sp>
        <p:nvSpPr>
          <p:cNvPr id="70" name="TextBox 374">
            <a:extLst>
              <a:ext uri="{FF2B5EF4-FFF2-40B4-BE49-F238E27FC236}">
                <a16:creationId xmlns:a16="http://schemas.microsoft.com/office/drawing/2014/main" id="{E164CCD7-88DA-4D91-9DBA-71F1E80D0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4163" y="1440473"/>
            <a:ext cx="554038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N12</a:t>
            </a:r>
          </a:p>
        </p:txBody>
      </p:sp>
      <p:sp>
        <p:nvSpPr>
          <p:cNvPr id="74" name="TextBox 374">
            <a:extLst>
              <a:ext uri="{FF2B5EF4-FFF2-40B4-BE49-F238E27FC236}">
                <a16:creationId xmlns:a16="http://schemas.microsoft.com/office/drawing/2014/main" id="{5BEB4C39-3E5F-49A6-A02A-F6C2BF17D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0704" y="1551966"/>
            <a:ext cx="554038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N22</a:t>
            </a:r>
          </a:p>
        </p:txBody>
      </p:sp>
      <p:cxnSp>
        <p:nvCxnSpPr>
          <p:cNvPr id="75" name="AutoShape 156">
            <a:extLst>
              <a:ext uri="{FF2B5EF4-FFF2-40B4-BE49-F238E27FC236}">
                <a16:creationId xmlns:a16="http://schemas.microsoft.com/office/drawing/2014/main" id="{CFFD7DE8-8AAA-42B6-BE6B-2C6DFC391265}"/>
              </a:ext>
            </a:extLst>
          </p:cNvPr>
          <p:cNvCxnSpPr>
            <a:cxnSpLocks noChangeShapeType="1"/>
            <a:stCxn id="54" idx="3"/>
            <a:endCxn id="51" idx="1"/>
          </p:cNvCxnSpPr>
          <p:nvPr/>
        </p:nvCxnSpPr>
        <p:spPr bwMode="auto">
          <a:xfrm flipV="1">
            <a:off x="7407368" y="2567974"/>
            <a:ext cx="1087180" cy="8123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TextBox 374">
            <a:extLst>
              <a:ext uri="{FF2B5EF4-FFF2-40B4-BE49-F238E27FC236}">
                <a16:creationId xmlns:a16="http://schemas.microsoft.com/office/drawing/2014/main" id="{13C08DD4-E08E-4677-A711-022C988C0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4893" y="2450319"/>
            <a:ext cx="554038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1" dirty="0">
                <a:solidFill>
                  <a:schemeClr val="accent4">
                    <a:lumMod val="75000"/>
                  </a:schemeClr>
                </a:solidFill>
              </a:rPr>
              <a:t>N7</a:t>
            </a:r>
          </a:p>
        </p:txBody>
      </p:sp>
      <p:cxnSp>
        <p:nvCxnSpPr>
          <p:cNvPr id="79" name="AutoShape 156">
            <a:extLst>
              <a:ext uri="{FF2B5EF4-FFF2-40B4-BE49-F238E27FC236}">
                <a16:creationId xmlns:a16="http://schemas.microsoft.com/office/drawing/2014/main" id="{36221390-6DC2-425D-9729-64B1F558108C}"/>
              </a:ext>
            </a:extLst>
          </p:cNvPr>
          <p:cNvCxnSpPr>
            <a:cxnSpLocks noChangeShapeType="1"/>
            <a:stCxn id="51" idx="0"/>
            <a:endCxn id="52" idx="2"/>
          </p:cNvCxnSpPr>
          <p:nvPr/>
        </p:nvCxnSpPr>
        <p:spPr bwMode="auto">
          <a:xfrm flipV="1">
            <a:off x="9256548" y="1295834"/>
            <a:ext cx="0" cy="894315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0" name="TextBox 374">
            <a:extLst>
              <a:ext uri="{FF2B5EF4-FFF2-40B4-BE49-F238E27FC236}">
                <a16:creationId xmlns:a16="http://schemas.microsoft.com/office/drawing/2014/main" id="{CA679479-34B3-4827-B969-47EBF0F37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9529" y="1536099"/>
            <a:ext cx="554038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1" dirty="0">
                <a:solidFill>
                  <a:schemeClr val="accent4">
                    <a:lumMod val="75000"/>
                  </a:schemeClr>
                </a:solidFill>
              </a:rPr>
              <a:t>N5</a:t>
            </a:r>
          </a:p>
        </p:txBody>
      </p:sp>
      <p:sp>
        <p:nvSpPr>
          <p:cNvPr id="84" name="TextBox 374">
            <a:extLst>
              <a:ext uri="{FF2B5EF4-FFF2-40B4-BE49-F238E27FC236}">
                <a16:creationId xmlns:a16="http://schemas.microsoft.com/office/drawing/2014/main" id="{6F1EB940-8776-4768-9154-6B16F07A4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1706" y="4569092"/>
            <a:ext cx="554038" cy="2762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1" dirty="0">
                <a:solidFill>
                  <a:srgbClr val="370AB6"/>
                </a:solidFill>
              </a:rPr>
              <a:t>N6</a:t>
            </a:r>
          </a:p>
        </p:txBody>
      </p:sp>
      <p:sp>
        <p:nvSpPr>
          <p:cNvPr id="530465" name="TextBox 374">
            <a:extLst>
              <a:ext uri="{FF2B5EF4-FFF2-40B4-BE49-F238E27FC236}">
                <a16:creationId xmlns:a16="http://schemas.microsoft.com/office/drawing/2014/main" id="{6118440F-E558-40E3-AD3B-B9F675D9E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8237" y="779897"/>
            <a:ext cx="554037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N13</a:t>
            </a:r>
          </a:p>
        </p:txBody>
      </p:sp>
      <p:cxnSp>
        <p:nvCxnSpPr>
          <p:cNvPr id="85" name="AutoShape 164">
            <a:extLst>
              <a:ext uri="{FF2B5EF4-FFF2-40B4-BE49-F238E27FC236}">
                <a16:creationId xmlns:a16="http://schemas.microsoft.com/office/drawing/2014/main" id="{39C867DD-40D0-4FAB-9051-CDE8F5AC74CE}"/>
              </a:ext>
            </a:extLst>
          </p:cNvPr>
          <p:cNvCxnSpPr>
            <a:cxnSpLocks noChangeShapeType="1"/>
            <a:stCxn id="113" idx="7"/>
            <a:endCxn id="88" idx="3"/>
          </p:cNvCxnSpPr>
          <p:nvPr/>
        </p:nvCxnSpPr>
        <p:spPr bwMode="auto">
          <a:xfrm flipV="1">
            <a:off x="1816052" y="2910967"/>
            <a:ext cx="1518705" cy="1687511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Rectangle 176">
            <a:extLst>
              <a:ext uri="{FF2B5EF4-FFF2-40B4-BE49-F238E27FC236}">
                <a16:creationId xmlns:a16="http://schemas.microsoft.com/office/drawing/2014/main" id="{3C8A9B8F-1B6B-4557-A9EB-40025DF7C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6248" y="525406"/>
            <a:ext cx="1524000" cy="7556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he-IL" sz="1400" b="1" dirty="0">
                <a:solidFill>
                  <a:srgbClr val="C00000"/>
                </a:solidFill>
                <a:latin typeface="+mj-lt"/>
              </a:rPr>
              <a:t>Unified Data Function (UDM)</a:t>
            </a:r>
          </a:p>
        </p:txBody>
      </p:sp>
      <p:sp>
        <p:nvSpPr>
          <p:cNvPr id="530468" name="TextBox 374">
            <a:extLst>
              <a:ext uri="{FF2B5EF4-FFF2-40B4-BE49-F238E27FC236}">
                <a16:creationId xmlns:a16="http://schemas.microsoft.com/office/drawing/2014/main" id="{63A8C56E-7D6E-4F63-AD3B-33AC1A05B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5105" y="3172749"/>
            <a:ext cx="555625" cy="276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n-IL"/>
            </a:defPPr>
            <a:lvl1pPr algn="ctr">
              <a:defRPr sz="12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/>
              <a:t>N1</a:t>
            </a:r>
          </a:p>
        </p:txBody>
      </p:sp>
      <p:grpSp>
        <p:nvGrpSpPr>
          <p:cNvPr id="530443" name="Group 178">
            <a:extLst>
              <a:ext uri="{FF2B5EF4-FFF2-40B4-BE49-F238E27FC236}">
                <a16:creationId xmlns:a16="http://schemas.microsoft.com/office/drawing/2014/main" id="{C4965B0B-A87B-48C4-AE79-3343B5486D5D}"/>
              </a:ext>
            </a:extLst>
          </p:cNvPr>
          <p:cNvGrpSpPr>
            <a:grpSpLocks/>
          </p:cNvGrpSpPr>
          <p:nvPr/>
        </p:nvGrpSpPr>
        <p:grpSpPr bwMode="auto">
          <a:xfrm>
            <a:off x="2799923" y="2190149"/>
            <a:ext cx="1524000" cy="755650"/>
            <a:chOff x="2832" y="1048"/>
            <a:chExt cx="816" cy="336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5" name="Oval 145">
              <a:extLst>
                <a:ext uri="{FF2B5EF4-FFF2-40B4-BE49-F238E27FC236}">
                  <a16:creationId xmlns:a16="http://schemas.microsoft.com/office/drawing/2014/main" id="{8D266A7B-18CE-4E20-926A-91E93B47A9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248"/>
              <a:ext cx="48" cy="48"/>
            </a:xfrm>
            <a:prstGeom prst="ellipse">
              <a:avLst/>
            </a:prstGeom>
            <a:grpFill/>
            <a:ln>
              <a:solidFill>
                <a:srgbClr val="C00000"/>
              </a:solidFill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e-IL" altLang="he-IL" sz="1400" b="1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16" name="Oval 146">
              <a:extLst>
                <a:ext uri="{FF2B5EF4-FFF2-40B4-BE49-F238E27FC236}">
                  <a16:creationId xmlns:a16="http://schemas.microsoft.com/office/drawing/2014/main" id="{1A65D3D3-5CF9-40CB-8E73-6612F98E1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152"/>
              <a:ext cx="48" cy="48"/>
            </a:xfrm>
            <a:prstGeom prst="ellipse">
              <a:avLst/>
            </a:prstGeom>
            <a:grpFill/>
            <a:ln>
              <a:solidFill>
                <a:srgbClr val="C00000"/>
              </a:solidFill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e-IL" altLang="he-IL" sz="1400" b="1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17" name="Rectangle 166">
              <a:extLst>
                <a:ext uri="{FF2B5EF4-FFF2-40B4-BE49-F238E27FC236}">
                  <a16:creationId xmlns:a16="http://schemas.microsoft.com/office/drawing/2014/main" id="{937FFC41-3D62-4C3B-9E3E-8E7CE1F3D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048"/>
              <a:ext cx="816" cy="336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he-IL" sz="1400" b="1" dirty="0">
                  <a:solidFill>
                    <a:srgbClr val="C00000"/>
                  </a:solidFill>
                  <a:latin typeface="+mj-lt"/>
                </a:rPr>
                <a:t>Access &amp; Mobility Function (AMF)</a:t>
              </a:r>
            </a:p>
          </p:txBody>
        </p:sp>
      </p:grpSp>
      <p:cxnSp>
        <p:nvCxnSpPr>
          <p:cNvPr id="99" name="AutoShape 157">
            <a:extLst>
              <a:ext uri="{FF2B5EF4-FFF2-40B4-BE49-F238E27FC236}">
                <a16:creationId xmlns:a16="http://schemas.microsoft.com/office/drawing/2014/main" id="{1F090876-16B6-4BFF-9990-FA3D54CC89DA}"/>
              </a:ext>
            </a:extLst>
          </p:cNvPr>
          <p:cNvCxnSpPr>
            <a:cxnSpLocks noChangeShapeType="1"/>
            <a:stCxn id="4" idx="2"/>
            <a:endCxn id="113" idx="5"/>
          </p:cNvCxnSpPr>
          <p:nvPr/>
        </p:nvCxnSpPr>
        <p:spPr bwMode="auto">
          <a:xfrm flipH="1">
            <a:off x="1816052" y="4712349"/>
            <a:ext cx="1083343" cy="28014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" name="TextBox 374">
            <a:extLst>
              <a:ext uri="{FF2B5EF4-FFF2-40B4-BE49-F238E27FC236}">
                <a16:creationId xmlns:a16="http://schemas.microsoft.com/office/drawing/2014/main" id="{0E4AFCAF-380C-4E7C-B2DD-CD84F80E1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6977" y="4585900"/>
            <a:ext cx="481989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1" dirty="0" err="1">
                <a:solidFill>
                  <a:srgbClr val="370AB6"/>
                </a:solidFill>
              </a:rPr>
              <a:t>Uu</a:t>
            </a:r>
            <a:endParaRPr lang="en-US" altLang="en-US" sz="1200" b="1" dirty="0">
              <a:solidFill>
                <a:srgbClr val="370AB6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CA55EF5-2F73-435D-BA05-D989728CB1FF}"/>
              </a:ext>
            </a:extLst>
          </p:cNvPr>
          <p:cNvSpPr txBox="1"/>
          <p:nvPr/>
        </p:nvSpPr>
        <p:spPr>
          <a:xfrm>
            <a:off x="430496" y="3236898"/>
            <a:ext cx="147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Control Plane</a:t>
            </a:r>
            <a:endParaRPr lang="en-I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D7BBBB9-FFAF-448C-99A8-8C042EF3F5F6}"/>
              </a:ext>
            </a:extLst>
          </p:cNvPr>
          <p:cNvSpPr txBox="1"/>
          <p:nvPr/>
        </p:nvSpPr>
        <p:spPr>
          <a:xfrm>
            <a:off x="430496" y="3708434"/>
            <a:ext cx="1219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370AB6"/>
                </a:solidFill>
              </a:rPr>
              <a:t>Data Plane</a:t>
            </a:r>
            <a:endParaRPr lang="en-IL" b="1" dirty="0">
              <a:solidFill>
                <a:srgbClr val="370AB6"/>
              </a:solidFill>
            </a:endParaRPr>
          </a:p>
        </p:txBody>
      </p:sp>
      <p:pic>
        <p:nvPicPr>
          <p:cNvPr id="530433" name="Picture 530432" descr="Icon&#10;&#10;Description automatically generated">
            <a:extLst>
              <a:ext uri="{FF2B5EF4-FFF2-40B4-BE49-F238E27FC236}">
                <a16:creationId xmlns:a16="http://schemas.microsoft.com/office/drawing/2014/main" id="{96C5A238-93C1-47CA-AD25-612AB0A0D6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386563" y="4269321"/>
            <a:ext cx="557670" cy="787298"/>
          </a:xfrm>
          <a:prstGeom prst="rect">
            <a:avLst/>
          </a:prstGeom>
        </p:spPr>
      </p:pic>
      <p:sp>
        <p:nvSpPr>
          <p:cNvPr id="123" name="TextBox 122">
            <a:extLst>
              <a:ext uri="{FF2B5EF4-FFF2-40B4-BE49-F238E27FC236}">
                <a16:creationId xmlns:a16="http://schemas.microsoft.com/office/drawing/2014/main" id="{802507F7-3D43-4704-B619-E7EE85612EC0}"/>
              </a:ext>
            </a:extLst>
          </p:cNvPr>
          <p:cNvSpPr txBox="1"/>
          <p:nvPr/>
        </p:nvSpPr>
        <p:spPr>
          <a:xfrm>
            <a:off x="9572437" y="3686225"/>
            <a:ext cx="21401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B050"/>
                </a:solidFill>
                <a:latin typeface="Trebuchet MS" panose="020B0603020202020204" pitchFamily="34" charset="0"/>
              </a:rPr>
              <a:t>External Data Network</a:t>
            </a:r>
            <a:endParaRPr lang="en-IL" sz="1400" b="1" dirty="0">
              <a:solidFill>
                <a:srgbClr val="00B050"/>
              </a:solidFill>
              <a:latin typeface="Trebuchet MS" panose="020B0603020202020204" pitchFamily="34" charset="0"/>
            </a:endParaRPr>
          </a:p>
        </p:txBody>
      </p:sp>
      <p:sp>
        <p:nvSpPr>
          <p:cNvPr id="124" name="TextBox 374">
            <a:extLst>
              <a:ext uri="{FF2B5EF4-FFF2-40B4-BE49-F238E27FC236}">
                <a16:creationId xmlns:a16="http://schemas.microsoft.com/office/drawing/2014/main" id="{1C113807-1470-492C-BD06-B5BA8806B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1716" y="4167117"/>
            <a:ext cx="401310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1" dirty="0">
                <a:solidFill>
                  <a:srgbClr val="370AB6"/>
                </a:solidFill>
              </a:rPr>
              <a:t>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79</Words>
  <Application>Microsoft Office PowerPoint</Application>
  <PresentationFormat>Widescreen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Yoram Orzech</dc:creator>
  <cp:lastModifiedBy>Yoram Orzech</cp:lastModifiedBy>
  <cp:revision>4</cp:revision>
  <dcterms:created xsi:type="dcterms:W3CDTF">2020-09-29T12:24:15Z</dcterms:created>
  <dcterms:modified xsi:type="dcterms:W3CDTF">2020-11-06T14:54:16Z</dcterms:modified>
</cp:coreProperties>
</file>